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 Bold" charset="0"/>
      <p:regular r:id="rId21"/>
    </p:embeddedFont>
    <p:embeddedFont>
      <p:font typeface="Open Sans Extra Bold" panose="020B0604020202020204" charset="0"/>
      <p:regular r:id="rId22"/>
    </p:embeddedFont>
    <p:embeddedFont>
      <p:font typeface="Opun Bold" panose="020B0604020202020204" charset="-34"/>
      <p:regular r:id="rId23"/>
    </p:embeddedFont>
    <p:embeddedFont>
      <p:font typeface="Shuneet Square Book" panose="020B0604020202020204" charset="-79"/>
      <p:regular r:id="rId24"/>
    </p:embeddedFont>
    <p:embeddedFont>
      <p:font typeface="Shuneet Square Book Bold" panose="020B0604020202020204" charset="-79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22" autoAdjust="0"/>
  </p:normalViewPr>
  <p:slideViewPr>
    <p:cSldViewPr>
      <p:cViewPr>
        <p:scale>
          <a:sx n="28" d="100"/>
          <a:sy n="28" d="100"/>
        </p:scale>
        <p:origin x="1836" y="5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.jpe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" Type="http://schemas.openxmlformats.org/officeDocument/2006/relationships/image" Target="../media/image15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8.png"/><Relationship Id="rId7" Type="http://schemas.openxmlformats.org/officeDocument/2006/relationships/image" Target="../media/image50.svg"/><Relationship Id="rId12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70.svg"/><Relationship Id="rId5" Type="http://schemas.openxmlformats.org/officeDocument/2006/relationships/image" Target="../media/image48.svg"/><Relationship Id="rId10" Type="http://schemas.openxmlformats.org/officeDocument/2006/relationships/image" Target="../media/image69.png"/><Relationship Id="rId4" Type="http://schemas.openxmlformats.org/officeDocument/2006/relationships/image" Target="../media/image47.png"/><Relationship Id="rId9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1.png"/><Relationship Id="rId7" Type="http://schemas.openxmlformats.org/officeDocument/2006/relationships/image" Target="../media/image7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4.png"/><Relationship Id="rId7" Type="http://schemas.openxmlformats.org/officeDocument/2006/relationships/image" Target="../media/image7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svg"/><Relationship Id="rId7" Type="http://schemas.openxmlformats.org/officeDocument/2006/relationships/image" Target="../media/image20.svg"/><Relationship Id="rId12" Type="http://schemas.openxmlformats.org/officeDocument/2006/relationships/image" Target="../media/image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5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12" Type="http://schemas.openxmlformats.org/officeDocument/2006/relationships/image" Target="../media/image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3.svg"/><Relationship Id="rId5" Type="http://schemas.openxmlformats.org/officeDocument/2006/relationships/image" Target="../media/image28.sv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24.svg"/><Relationship Id="rId12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0.sv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svg"/><Relationship Id="rId9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6.jpeg"/><Relationship Id="rId4" Type="http://schemas.openxmlformats.org/officeDocument/2006/relationships/image" Target="../media/image42.sv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6.jpeg"/><Relationship Id="rId4" Type="http://schemas.openxmlformats.org/officeDocument/2006/relationships/image" Target="../media/image45.svg"/><Relationship Id="rId9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631503" y="1450595"/>
            <a:ext cx="11102915" cy="63993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09097" y="1641095"/>
            <a:ext cx="8995934" cy="392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38"/>
              </a:lnSpc>
            </a:pPr>
            <a:r>
              <a:rPr lang="en-US" sz="10138">
                <a:solidFill>
                  <a:srgbClr val="FFFFFF"/>
                </a:solidFill>
                <a:latin typeface="DM Sans Bold"/>
              </a:rPr>
              <a:t>Perancangan Interface "Lalusiko"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186578" y="5927911"/>
            <a:ext cx="6493105" cy="1424109"/>
            <a:chOff x="0" y="0"/>
            <a:chExt cx="2362506" cy="518160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2349806" cy="505460"/>
            </a:xfrm>
            <a:custGeom>
              <a:avLst/>
              <a:gdLst/>
              <a:ahLst/>
              <a:cxnLst/>
              <a:rect l="l" t="t" r="r" b="b"/>
              <a:pathLst>
                <a:path w="2349806" h="505460">
                  <a:moveTo>
                    <a:pt x="252730" y="0"/>
                  </a:moveTo>
                  <a:lnTo>
                    <a:pt x="2097076" y="0"/>
                  </a:lnTo>
                  <a:cubicBezTo>
                    <a:pt x="2236776" y="0"/>
                    <a:pt x="2349806" y="113030"/>
                    <a:pt x="2349806" y="252730"/>
                  </a:cubicBezTo>
                  <a:cubicBezTo>
                    <a:pt x="2349806" y="392430"/>
                    <a:pt x="2236776" y="505460"/>
                    <a:pt x="2097076" y="505460"/>
                  </a:cubicBezTo>
                  <a:lnTo>
                    <a:pt x="252730" y="505460"/>
                  </a:lnTo>
                  <a:cubicBezTo>
                    <a:pt x="113030" y="505460"/>
                    <a:pt x="0" y="392430"/>
                    <a:pt x="0" y="252730"/>
                  </a:cubicBezTo>
                  <a:cubicBezTo>
                    <a:pt x="0" y="113030"/>
                    <a:pt x="113030" y="0"/>
                    <a:pt x="252730" y="0"/>
                  </a:cubicBezTo>
                  <a:close/>
                </a:path>
              </a:pathLst>
            </a:custGeom>
            <a:solidFill>
              <a:srgbClr val="71D1EA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20748">
            <a:off x="13071841" y="5293845"/>
            <a:ext cx="1466379" cy="14663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b="43433"/>
          <a:stretch>
            <a:fillRect/>
          </a:stretch>
        </p:blipFill>
        <p:spPr>
          <a:xfrm rot="552821">
            <a:off x="5503519" y="5554007"/>
            <a:ext cx="7280962" cy="683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280830" y="6372079"/>
            <a:ext cx="4304600" cy="48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9"/>
              </a:lnSpc>
              <a:spcBef>
                <a:spcPct val="0"/>
              </a:spcBef>
            </a:pPr>
            <a:r>
              <a:rPr lang="en-US" sz="2906" spc="-29">
                <a:solidFill>
                  <a:srgbClr val="100F0D"/>
                </a:solidFill>
                <a:latin typeface="DM Sans Bold"/>
              </a:rPr>
              <a:t>Kelompok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8288000" cy="10247879"/>
            <a:chOff x="0" y="0"/>
            <a:chExt cx="4816593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030"/>
            </a:xfrm>
            <a:custGeom>
              <a:avLst/>
              <a:gdLst/>
              <a:ahLst/>
              <a:cxnLst/>
              <a:rect l="l" t="t" r="r" b="b"/>
              <a:pathLst>
                <a:path w="4816592" h="2699030">
                  <a:moveTo>
                    <a:pt x="0" y="0"/>
                  </a:moveTo>
                  <a:lnTo>
                    <a:pt x="4816592" y="0"/>
                  </a:lnTo>
                  <a:lnTo>
                    <a:pt x="4816592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8192" y="267077"/>
            <a:ext cx="7093218" cy="2640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99880" y="0"/>
            <a:ext cx="4750770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08730" y="700291"/>
            <a:ext cx="4751342" cy="116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Tampilan</a:t>
            </a:r>
          </a:p>
          <a:p>
            <a:pPr marL="0" lvl="0" indent="0"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Informasi Bantuan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647" y="3298075"/>
            <a:ext cx="6628764" cy="579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Shuneet Square Book Bold"/>
              </a:rPr>
              <a:t>Pada area ini digunakan untuk melakukan hubungan dengan bantua setempat.</a:t>
            </a:r>
          </a:p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Shuneet Square Book Bold"/>
              </a:rPr>
              <a:t>Didalam laman ini disediakan area map, lokasi pencarian, dan table yang menjelaskan bantuan yang ada seperti basarnas dan pemadam.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  <a:endParaRPr lang="en-US" sz="4099">
              <a:solidFill>
                <a:srgbClr val="FFFFFF"/>
              </a:solidFill>
              <a:latin typeface="Shuneet Square Book 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553188" y="8384973"/>
            <a:ext cx="1181623" cy="58221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734812" y="1263506"/>
            <a:ext cx="1181623" cy="58221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7106" y="8967191"/>
            <a:ext cx="1181623" cy="58221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668488" y="2220712"/>
            <a:ext cx="1181623" cy="5822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37381" y="3111741"/>
            <a:ext cx="1181623" cy="5822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8824792" cy="10247879"/>
            <a:chOff x="0" y="0"/>
            <a:chExt cx="4957970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7970" cy="2699030"/>
            </a:xfrm>
            <a:custGeom>
              <a:avLst/>
              <a:gdLst/>
              <a:ahLst/>
              <a:cxnLst/>
              <a:rect l="l" t="t" r="r" b="b"/>
              <a:pathLst>
                <a:path w="4957970" h="2699030">
                  <a:moveTo>
                    <a:pt x="0" y="0"/>
                  </a:moveTo>
                  <a:lnTo>
                    <a:pt x="4957970" y="0"/>
                  </a:lnTo>
                  <a:lnTo>
                    <a:pt x="4957970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8192" y="267077"/>
            <a:ext cx="7093218" cy="2640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29868" y="150929"/>
            <a:ext cx="4629432" cy="100242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29208" y="8117792"/>
            <a:ext cx="41148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464753" y="8865865"/>
            <a:ext cx="4114800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311259" y="67855"/>
            <a:ext cx="1318610" cy="135053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83132" y="858601"/>
            <a:ext cx="3783339" cy="115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Tampilan</a:t>
            </a:r>
          </a:p>
          <a:p>
            <a:pPr marL="0" lvl="0" indent="0"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Donasikan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647" y="3298075"/>
            <a:ext cx="6628764" cy="217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Tampilan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ini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merupakan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referensi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tempat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donasi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ketika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terjadi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bencana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ataupun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tidak</a:t>
            </a:r>
            <a:endParaRPr lang="en-US" sz="4099" dirty="0">
              <a:solidFill>
                <a:srgbClr val="FFFFFF"/>
              </a:solidFill>
              <a:latin typeface="Shuneet Square Book Bold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992649" y="8865865"/>
            <a:ext cx="1318610" cy="13505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259300" y="3402850"/>
            <a:ext cx="1318610" cy="135053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766334" y="4795146"/>
            <a:ext cx="1318610" cy="135053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33342" y="6118836"/>
            <a:ext cx="1318610" cy="13505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753091" y="1836556"/>
            <a:ext cx="1318610" cy="135053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247861" y="8583034"/>
            <a:ext cx="1318610" cy="135053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9602505" cy="10247879"/>
            <a:chOff x="0" y="0"/>
            <a:chExt cx="5162800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2800" cy="2699030"/>
            </a:xfrm>
            <a:custGeom>
              <a:avLst/>
              <a:gdLst/>
              <a:ahLst/>
              <a:cxnLst/>
              <a:rect l="l" t="t" r="r" b="b"/>
              <a:pathLst>
                <a:path w="5162800" h="2699030">
                  <a:moveTo>
                    <a:pt x="0" y="0"/>
                  </a:moveTo>
                  <a:lnTo>
                    <a:pt x="5162800" y="0"/>
                  </a:lnTo>
                  <a:lnTo>
                    <a:pt x="5162800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8192" y="267077"/>
            <a:ext cx="7093218" cy="2640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56030" y="0"/>
            <a:ext cx="475077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140781">
            <a:off x="7650103" y="6373474"/>
            <a:ext cx="1082837" cy="20378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17202" y="8546208"/>
            <a:ext cx="1909849" cy="17998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3268" y="8853489"/>
            <a:ext cx="1909849" cy="17998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606799" y="2019701"/>
            <a:ext cx="1909849" cy="179981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949494" y="2502942"/>
            <a:ext cx="1909849" cy="179981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210441" y="1296095"/>
            <a:ext cx="1181623" cy="5822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783132" y="855172"/>
            <a:ext cx="3783339" cy="116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Tampilan</a:t>
            </a:r>
          </a:p>
          <a:p>
            <a:pPr marL="0" lvl="0" indent="0"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Berita Terkini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2647" y="3269500"/>
            <a:ext cx="6628764" cy="369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Shuneet Square Book Bold"/>
              </a:rPr>
              <a:t>Tampilan Berita terkini merupakan laman yang menampilkan informasi berita-berita terupdate 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801252" y="9462288"/>
            <a:ext cx="1181623" cy="58221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89781" y="3389699"/>
            <a:ext cx="1181623" cy="58221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8288000" cy="10247879"/>
            <a:chOff x="0" y="0"/>
            <a:chExt cx="4816593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030"/>
            </a:xfrm>
            <a:custGeom>
              <a:avLst/>
              <a:gdLst/>
              <a:ahLst/>
              <a:cxnLst/>
              <a:rect l="l" t="t" r="r" b="b"/>
              <a:pathLst>
                <a:path w="4816592" h="2699030">
                  <a:moveTo>
                    <a:pt x="0" y="0"/>
                  </a:moveTo>
                  <a:lnTo>
                    <a:pt x="4816592" y="0"/>
                  </a:lnTo>
                  <a:lnTo>
                    <a:pt x="4816592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8192" y="267077"/>
            <a:ext cx="7093218" cy="2640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508530" y="0"/>
            <a:ext cx="475077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968229" y="390843"/>
            <a:ext cx="1505672" cy="12757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2647" y="739011"/>
            <a:ext cx="6029106" cy="116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Tampilan</a:t>
            </a:r>
          </a:p>
          <a:p>
            <a:pPr marL="0" lvl="0" indent="0"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Informasi Orang Hilang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2647" y="3298075"/>
            <a:ext cx="6628764" cy="506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Shuneet Square Book Bold"/>
              </a:rPr>
              <a:t>Tampilan ini merupakan bagian informasi yang menerangkan orang hilang .</a:t>
            </a:r>
          </a:p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Shuneet Square Book Bold"/>
              </a:rPr>
              <a:t>Laman ini terdiri dari pencarian, foto orang hilang, nama dan identitas yang bersangkutan.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  <a:endParaRPr lang="en-US" sz="4099">
              <a:solidFill>
                <a:srgbClr val="FFFFFF"/>
              </a:solidFill>
              <a:latin typeface="Shuneet Square Boo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968229" y="8676082"/>
            <a:ext cx="1181623" cy="58221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37381" y="446482"/>
            <a:ext cx="1181623" cy="58221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11023" y="9258300"/>
            <a:ext cx="1181623" cy="58221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259300" y="4713682"/>
            <a:ext cx="1181623" cy="5822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691842" y="4713682"/>
            <a:ext cx="1181623" cy="58221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8288000" cy="10247879"/>
            <a:chOff x="0" y="0"/>
            <a:chExt cx="4816593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030"/>
            </a:xfrm>
            <a:custGeom>
              <a:avLst/>
              <a:gdLst/>
              <a:ahLst/>
              <a:cxnLst/>
              <a:rect l="l" t="t" r="r" b="b"/>
              <a:pathLst>
                <a:path w="4816592" h="2699030">
                  <a:moveTo>
                    <a:pt x="0" y="0"/>
                  </a:moveTo>
                  <a:lnTo>
                    <a:pt x="4816592" y="0"/>
                  </a:lnTo>
                  <a:lnTo>
                    <a:pt x="4816592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8192" y="267077"/>
            <a:ext cx="7093218" cy="2640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66308" y="-37699"/>
            <a:ext cx="41148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101303" y="39121"/>
            <a:ext cx="4750770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83132" y="855172"/>
            <a:ext cx="3783339" cy="116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Tampilan</a:t>
            </a:r>
          </a:p>
          <a:p>
            <a:pPr marL="0" lvl="0" indent="0"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Jadwal Harian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230600" y="267077"/>
            <a:ext cx="4114800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929208" y="6172200"/>
            <a:ext cx="4114800" cy="411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64753" y="6774563"/>
            <a:ext cx="4114800" cy="411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94B12BAA-CA14-5D7E-2FF9-A9FD91AFE6B1}"/>
              </a:ext>
            </a:extLst>
          </p:cNvPr>
          <p:cNvSpPr txBox="1"/>
          <p:nvPr/>
        </p:nvSpPr>
        <p:spPr>
          <a:xfrm>
            <a:off x="1103801" y="2911282"/>
            <a:ext cx="7421043" cy="7285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Tampilan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ini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menampilkan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bagian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informasi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yang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berupa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jadwal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aktifitas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dalam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menanggulangi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bencana</a:t>
            </a:r>
            <a:endParaRPr lang="en-US" sz="4099" dirty="0">
              <a:solidFill>
                <a:srgbClr val="FFFFFF"/>
              </a:solidFill>
              <a:latin typeface="Shuneet Square Book Bold"/>
            </a:endParaRPr>
          </a:p>
          <a:p>
            <a:pPr algn="ctr">
              <a:lnSpc>
                <a:spcPts val="5739"/>
              </a:lnSpc>
            </a:pP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Laman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ini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menampilkan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adanya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kalender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dan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rincian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kegiatan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sesuai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tanggal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yang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tertera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.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Berbeda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dengan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fungsi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jadwal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lain,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disini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langsung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tersedia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durasi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yang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dibutuhkan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pengguna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untuk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ketempat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yang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dijadwalkan</a:t>
            </a:r>
            <a:endParaRPr lang="en-US" sz="4099" dirty="0">
              <a:solidFill>
                <a:srgbClr val="FFFFFF"/>
              </a:solidFill>
              <a:latin typeface="Shuneet Square Book Bold"/>
            </a:endParaRPr>
          </a:p>
          <a:p>
            <a:pPr algn="ctr">
              <a:lnSpc>
                <a:spcPts val="5739"/>
              </a:lnSpc>
              <a:spcBef>
                <a:spcPct val="0"/>
              </a:spcBef>
            </a:pPr>
            <a:endParaRPr lang="en-US" sz="4099" dirty="0">
              <a:solidFill>
                <a:srgbClr val="FFFFFF"/>
              </a:solidFill>
              <a:latin typeface="Shuneet Square Book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8288000" cy="10247879"/>
            <a:chOff x="0" y="0"/>
            <a:chExt cx="4816593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030"/>
            </a:xfrm>
            <a:custGeom>
              <a:avLst/>
              <a:gdLst/>
              <a:ahLst/>
              <a:cxnLst/>
              <a:rect l="l" t="t" r="r" b="b"/>
              <a:pathLst>
                <a:path w="4816592" h="2699030">
                  <a:moveTo>
                    <a:pt x="0" y="0"/>
                  </a:moveTo>
                  <a:lnTo>
                    <a:pt x="4816592" y="0"/>
                  </a:lnTo>
                  <a:lnTo>
                    <a:pt x="4816592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  <p:sp>
        <p:nvSpPr>
          <p:cNvPr id="14" name="Google Shape;609;p43">
            <a:extLst>
              <a:ext uri="{FF2B5EF4-FFF2-40B4-BE49-F238E27FC236}">
                <a16:creationId xmlns:a16="http://schemas.microsoft.com/office/drawing/2014/main" id="{12C4D4F8-B86A-2E0A-1E5E-A5B9E37AA7D6}"/>
              </a:ext>
            </a:extLst>
          </p:cNvPr>
          <p:cNvSpPr txBox="1">
            <a:spLocks/>
          </p:cNvSpPr>
          <p:nvPr/>
        </p:nvSpPr>
        <p:spPr>
          <a:xfrm>
            <a:off x="3789448" y="3125221"/>
            <a:ext cx="10709100" cy="20449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5000" dirty="0">
                <a:solidFill>
                  <a:schemeClr val="bg1"/>
                </a:solidFill>
              </a:rPr>
              <a:t>Thank </a:t>
            </a:r>
            <a:r>
              <a:rPr lang="en-US" sz="15000" dirty="0">
                <a:solidFill>
                  <a:schemeClr val="bg1"/>
                </a:solidFill>
                <a:highlight>
                  <a:srgbClr val="FF0000"/>
                </a:highlight>
              </a:rPr>
              <a:t>you!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F3A03A-1BED-CB55-D376-AD119BE0B64B}"/>
              </a:ext>
            </a:extLst>
          </p:cNvPr>
          <p:cNvSpPr txBox="1"/>
          <p:nvPr/>
        </p:nvSpPr>
        <p:spPr>
          <a:xfrm>
            <a:off x="5486400" y="4970284"/>
            <a:ext cx="96715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/>
              <a:t>Ada </a:t>
            </a:r>
            <a:r>
              <a:rPr lang="en-US" sz="8800" dirty="0" err="1"/>
              <a:t>pertanyaan</a:t>
            </a:r>
            <a:r>
              <a:rPr lang="en-US" sz="8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9975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8288000" cy="10247879"/>
            <a:chOff x="0" y="0"/>
            <a:chExt cx="4816593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030"/>
            </a:xfrm>
            <a:custGeom>
              <a:avLst/>
              <a:gdLst/>
              <a:ahLst/>
              <a:cxnLst/>
              <a:rect l="l" t="t" r="r" b="b"/>
              <a:pathLst>
                <a:path w="4816592" h="2699030">
                  <a:moveTo>
                    <a:pt x="0" y="0"/>
                  </a:moveTo>
                  <a:lnTo>
                    <a:pt x="4816592" y="0"/>
                  </a:lnTo>
                  <a:lnTo>
                    <a:pt x="4816592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02690" y="7200900"/>
            <a:ext cx="4856524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077677" y="737591"/>
            <a:ext cx="1181623" cy="5822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53188" y="8384973"/>
            <a:ext cx="1181623" cy="5822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68488" y="8676082"/>
            <a:ext cx="1181623" cy="5822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077677" y="4300898"/>
            <a:ext cx="1181623" cy="5822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72723" y="3124315"/>
            <a:ext cx="1181623" cy="58221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314353" y="3482812"/>
            <a:ext cx="9485858" cy="410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7099" lvl="1" indent="-448549" algn="just">
              <a:lnSpc>
                <a:spcPts val="5401"/>
              </a:lnSpc>
              <a:buFont typeface="Arial"/>
              <a:buChar char="•"/>
            </a:pPr>
            <a:r>
              <a:rPr lang="en-US" sz="4155" spc="-41">
                <a:solidFill>
                  <a:srgbClr val="FFFFFF"/>
                </a:solidFill>
                <a:latin typeface="Opun Bold"/>
              </a:rPr>
              <a:t>Dzaky Faisalariq                (G1A020003)</a:t>
            </a:r>
          </a:p>
          <a:p>
            <a:pPr marL="897099" lvl="1" indent="-448549" algn="just">
              <a:lnSpc>
                <a:spcPts val="5401"/>
              </a:lnSpc>
              <a:buFont typeface="Arial"/>
              <a:buChar char="•"/>
            </a:pPr>
            <a:r>
              <a:rPr lang="en-US" sz="4155" spc="-41">
                <a:solidFill>
                  <a:srgbClr val="FFFFFF"/>
                </a:solidFill>
                <a:latin typeface="Opun Bold"/>
              </a:rPr>
              <a:t>Syafrizza Aulia Marizki   (G1A020029)</a:t>
            </a:r>
          </a:p>
          <a:p>
            <a:pPr marL="897099" lvl="1" indent="-448549" algn="just">
              <a:lnSpc>
                <a:spcPts val="5401"/>
              </a:lnSpc>
              <a:buFont typeface="Arial"/>
              <a:buChar char="•"/>
            </a:pPr>
            <a:r>
              <a:rPr lang="en-US" sz="4155" spc="-41">
                <a:solidFill>
                  <a:srgbClr val="FFFFFF"/>
                </a:solidFill>
                <a:latin typeface="Opun Bold"/>
              </a:rPr>
              <a:t>Dwinta Septiata                 (G1A020041)</a:t>
            </a:r>
          </a:p>
          <a:p>
            <a:pPr marL="897099" lvl="1" indent="-448549" algn="just">
              <a:lnSpc>
                <a:spcPts val="5401"/>
              </a:lnSpc>
              <a:buFont typeface="Arial"/>
              <a:buChar char="•"/>
            </a:pPr>
            <a:r>
              <a:rPr lang="en-US" sz="4155" spc="-41">
                <a:solidFill>
                  <a:srgbClr val="FFFFFF"/>
                </a:solidFill>
                <a:latin typeface="Opun Bold"/>
              </a:rPr>
              <a:t>Lusiya Melda Putri             (G1A020051)</a:t>
            </a:r>
          </a:p>
          <a:p>
            <a:pPr marL="897099" lvl="1" indent="-448549" algn="just">
              <a:lnSpc>
                <a:spcPts val="5401"/>
              </a:lnSpc>
              <a:buFont typeface="Arial"/>
              <a:buChar char="•"/>
            </a:pPr>
            <a:r>
              <a:rPr lang="en-US" sz="4155" spc="-41">
                <a:solidFill>
                  <a:srgbClr val="FFFFFF"/>
                </a:solidFill>
                <a:latin typeface="Opun Bold"/>
              </a:rPr>
              <a:t>Dicky Pratama                     (G1A020061)</a:t>
            </a:r>
          </a:p>
          <a:p>
            <a:pPr marL="897099" lvl="1" indent="-448549" algn="just">
              <a:lnSpc>
                <a:spcPts val="5401"/>
              </a:lnSpc>
              <a:buFont typeface="Arial"/>
              <a:buChar char="•"/>
            </a:pPr>
            <a:r>
              <a:rPr lang="en-US" sz="4155" spc="-41">
                <a:solidFill>
                  <a:srgbClr val="FFFFFF"/>
                </a:solidFill>
                <a:latin typeface="Opun Bold"/>
              </a:rPr>
              <a:t>Novsatriadi Iqbal                 (G1A020065)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530885" y="537235"/>
            <a:ext cx="5364412" cy="237009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237196" y="504711"/>
            <a:ext cx="5364412" cy="237009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 rot="-204273">
            <a:off x="6261234" y="1027142"/>
            <a:ext cx="5436608" cy="971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7"/>
              </a:lnSpc>
            </a:pPr>
            <a:r>
              <a:rPr lang="en-US" sz="5648" dirty="0" err="1">
                <a:solidFill>
                  <a:srgbClr val="FFFFFF"/>
                </a:solidFill>
                <a:latin typeface="Open Sans Extra Bold"/>
              </a:rPr>
              <a:t>Kelompok</a:t>
            </a:r>
            <a:r>
              <a:rPr lang="en-US" sz="5648" dirty="0">
                <a:solidFill>
                  <a:srgbClr val="FFFFFF"/>
                </a:solidFill>
                <a:latin typeface="Open Sans Extra Bold"/>
              </a:rPr>
              <a:t>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5979"/>
            <a:chOff x="0" y="0"/>
            <a:chExt cx="4816593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030"/>
            </a:xfrm>
            <a:custGeom>
              <a:avLst/>
              <a:gdLst/>
              <a:ahLst/>
              <a:cxnLst/>
              <a:rect l="l" t="t" r="r" b="b"/>
              <a:pathLst>
                <a:path w="4816592" h="2699030">
                  <a:moveTo>
                    <a:pt x="0" y="0"/>
                  </a:moveTo>
                  <a:lnTo>
                    <a:pt x="4816592" y="0"/>
                  </a:lnTo>
                  <a:lnTo>
                    <a:pt x="4816592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02690" y="7200900"/>
            <a:ext cx="4856524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077677" y="737591"/>
            <a:ext cx="1181623" cy="5822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53188" y="8384973"/>
            <a:ext cx="1181623" cy="5822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68488" y="8676082"/>
            <a:ext cx="1181623" cy="5822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077677" y="4300898"/>
            <a:ext cx="1181623" cy="5822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72723" y="3124315"/>
            <a:ext cx="1181623" cy="582218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216D4125-F8DC-570F-AA52-62CBC9070F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29320" y="301441"/>
            <a:ext cx="6137411" cy="22844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DCC12E-B756-5EA2-7A09-5960D6F9D21D}"/>
              </a:ext>
            </a:extLst>
          </p:cNvPr>
          <p:cNvSpPr txBox="1"/>
          <p:nvPr/>
        </p:nvSpPr>
        <p:spPr>
          <a:xfrm rot="21423309">
            <a:off x="5663730" y="754333"/>
            <a:ext cx="7468268" cy="1030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907"/>
              </a:lnSpc>
            </a:pPr>
            <a:r>
              <a:rPr lang="en-US" sz="5400" dirty="0" err="1">
                <a:latin typeface="Open Sans Extra Bold"/>
              </a:rPr>
              <a:t>Lalusiko</a:t>
            </a:r>
            <a:endParaRPr lang="en-US" sz="5400" dirty="0">
              <a:latin typeface="Open Sans Extra 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85EAC7-AA67-FC29-0AB2-2DACBCB361CC}"/>
              </a:ext>
            </a:extLst>
          </p:cNvPr>
          <p:cNvSpPr txBox="1"/>
          <p:nvPr/>
        </p:nvSpPr>
        <p:spPr>
          <a:xfrm>
            <a:off x="4157036" y="2682190"/>
            <a:ext cx="10481657" cy="5172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Aplikasi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lalu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siko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merupakan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aplikasi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maps yang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bertujuan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untuk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mengatasi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masalah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berkaitan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dengan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bencana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alam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sehingga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tidak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ada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aktivitas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terkendala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dan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dapat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mencegah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adanya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dan/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penambahan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korban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akibat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bencana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.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Aplikasi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ini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menampilkan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informasi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bencana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,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informasi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cuaca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serta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jadwal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harian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dapat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membantu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agar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lebih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efektif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dan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dalam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aplikasi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ini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terdapat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fitur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donasi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dapat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membantu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korban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bencana</a:t>
            </a:r>
            <a:r>
              <a:rPr lang="en-US" sz="3600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Shuneet Square Book Bold"/>
              </a:rPr>
              <a:t>alam</a:t>
            </a:r>
            <a:endParaRPr lang="en-US" sz="3600" dirty="0">
              <a:solidFill>
                <a:srgbClr val="FFFFFF"/>
              </a:solidFill>
              <a:latin typeface="Shuneet Square Book Bold"/>
            </a:endParaRPr>
          </a:p>
        </p:txBody>
      </p:sp>
    </p:spTree>
    <p:extLst>
      <p:ext uri="{BB962C8B-B14F-4D97-AF65-F5344CB8AC3E}">
        <p14:creationId xmlns:p14="http://schemas.microsoft.com/office/powerpoint/2010/main" val="58211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0116074" cy="10247879"/>
            <a:chOff x="0" y="0"/>
            <a:chExt cx="2664316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64316" cy="2699030"/>
            </a:xfrm>
            <a:custGeom>
              <a:avLst/>
              <a:gdLst/>
              <a:ahLst/>
              <a:cxnLst/>
              <a:rect l="l" t="t" r="r" b="b"/>
              <a:pathLst>
                <a:path w="2664316" h="2699030">
                  <a:moveTo>
                    <a:pt x="0" y="0"/>
                  </a:moveTo>
                  <a:lnTo>
                    <a:pt x="2664316" y="0"/>
                  </a:lnTo>
                  <a:lnTo>
                    <a:pt x="2664316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73992" y="246898"/>
            <a:ext cx="9328316" cy="93812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67274" y="367792"/>
            <a:ext cx="4105838" cy="889050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28192" y="267077"/>
            <a:ext cx="7093218" cy="26402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116074" y="-10484"/>
            <a:ext cx="2729534" cy="31953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700130">
            <a:off x="14901549" y="6817379"/>
            <a:ext cx="3343127" cy="391368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50325" y="7642112"/>
            <a:ext cx="5085944" cy="36977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553180" y="8137412"/>
            <a:ext cx="3163761" cy="298148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783132" y="855172"/>
            <a:ext cx="3783339" cy="116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Tampilan</a:t>
            </a:r>
          </a:p>
          <a:p>
            <a:pPr marL="0" lvl="0" indent="0"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Splash Screen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647" y="3298075"/>
            <a:ext cx="6628764" cy="434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Tampilan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splash screen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merupakan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tampilan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awal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yang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muncul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 pada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aplikasi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.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Pada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aplikasi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lalu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siko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kami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membuat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splash screen yang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menampilkan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logo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dari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aplikasi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seperti</a:t>
            </a:r>
            <a:r>
              <a:rPr lang="en-US" sz="4099" dirty="0">
                <a:solidFill>
                  <a:srgbClr val="FFFFFF"/>
                </a:solidFill>
                <a:latin typeface="Shuneet Square Book Bold"/>
              </a:rPr>
              <a:t> pada </a:t>
            </a:r>
            <a:r>
              <a:rPr lang="en-US" sz="4099" dirty="0" err="1">
                <a:solidFill>
                  <a:srgbClr val="FFFFFF"/>
                </a:solidFill>
                <a:latin typeface="Shuneet Square Book Bold"/>
              </a:rPr>
              <a:t>gambar</a:t>
            </a:r>
            <a:endParaRPr lang="en-US" sz="4099" dirty="0">
              <a:solidFill>
                <a:srgbClr val="FFFFFF"/>
              </a:solidFill>
              <a:latin typeface="Shuneet Square Book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034071" y="-530889"/>
            <a:ext cx="4450458" cy="44099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452548" y="2669670"/>
            <a:ext cx="12122116" cy="881345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85088" y="0"/>
            <a:ext cx="9919779" cy="10247879"/>
            <a:chOff x="0" y="0"/>
            <a:chExt cx="2612617" cy="26990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12617" cy="2699030"/>
            </a:xfrm>
            <a:custGeom>
              <a:avLst/>
              <a:gdLst/>
              <a:ahLst/>
              <a:cxnLst/>
              <a:rect l="l" t="t" r="r" b="b"/>
              <a:pathLst>
                <a:path w="2612617" h="2699030">
                  <a:moveTo>
                    <a:pt x="0" y="0"/>
                  </a:moveTo>
                  <a:lnTo>
                    <a:pt x="2612617" y="0"/>
                  </a:lnTo>
                  <a:lnTo>
                    <a:pt x="2612617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8192" y="267077"/>
            <a:ext cx="7093218" cy="26402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324477" y="263009"/>
            <a:ext cx="4507843" cy="976098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09809" y="2511821"/>
            <a:ext cx="1082837" cy="203784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400000">
            <a:off x="9455899" y="178792"/>
            <a:ext cx="3879110" cy="352152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83132" y="1142636"/>
            <a:ext cx="3783339" cy="58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Tampilan awal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647" y="3298075"/>
            <a:ext cx="6628764" cy="362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Shuneet Square Book Bold"/>
              </a:rPr>
              <a:t>gambar disamping merupakan tampilan awal ketika aplikasi dibuka.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Shuneet Square Book Bold"/>
              </a:rPr>
              <a:t>pengguna dapat membuat akun untuk memulai atau dengan log in jika sudah punya akun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8288000" cy="10247879"/>
            <a:chOff x="0" y="0"/>
            <a:chExt cx="4816593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030"/>
            </a:xfrm>
            <a:custGeom>
              <a:avLst/>
              <a:gdLst/>
              <a:ahLst/>
              <a:cxnLst/>
              <a:rect l="l" t="t" r="r" b="b"/>
              <a:pathLst>
                <a:path w="4816592" h="2699030">
                  <a:moveTo>
                    <a:pt x="0" y="0"/>
                  </a:moveTo>
                  <a:lnTo>
                    <a:pt x="4816592" y="0"/>
                  </a:lnTo>
                  <a:lnTo>
                    <a:pt x="4816592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8192" y="267077"/>
            <a:ext cx="7093218" cy="2640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540545" y="-50467"/>
            <a:ext cx="5882210" cy="59155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854223" y="39121"/>
            <a:ext cx="4627428" cy="1001992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3268" y="7458484"/>
            <a:ext cx="1909849" cy="17998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8700" y="7225802"/>
            <a:ext cx="1909849" cy="17998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73283" y="8259228"/>
            <a:ext cx="1909849" cy="179981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83132" y="858601"/>
            <a:ext cx="3783339" cy="115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Tampilan </a:t>
            </a:r>
          </a:p>
          <a:p>
            <a:pPr marL="0" lvl="0" indent="0"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Log in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647" y="3481841"/>
            <a:ext cx="6628764" cy="217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Shuneet Square Book"/>
              </a:rPr>
              <a:t>tampilan disamping merupakan halaman login. pengguna dapat memasukkan username dan passwordnya untuk login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8288000" cy="10247879"/>
            <a:chOff x="0" y="0"/>
            <a:chExt cx="4816593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030"/>
            </a:xfrm>
            <a:custGeom>
              <a:avLst/>
              <a:gdLst/>
              <a:ahLst/>
              <a:cxnLst/>
              <a:rect l="l" t="t" r="r" b="b"/>
              <a:pathLst>
                <a:path w="4816592" h="2699030">
                  <a:moveTo>
                    <a:pt x="0" y="0"/>
                  </a:moveTo>
                  <a:lnTo>
                    <a:pt x="4816592" y="0"/>
                  </a:lnTo>
                  <a:lnTo>
                    <a:pt x="4816592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8192" y="267077"/>
            <a:ext cx="7093218" cy="2640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611652">
            <a:off x="15674813" y="-290977"/>
            <a:ext cx="1712552" cy="320852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949719" y="267077"/>
            <a:ext cx="4627428" cy="1001992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804269">
            <a:off x="1168976" y="2052067"/>
            <a:ext cx="8724983" cy="82223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804269">
            <a:off x="1087746" y="1855774"/>
            <a:ext cx="8490408" cy="800124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83132" y="855172"/>
            <a:ext cx="3783339" cy="116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Tampilan 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8568" y="3646557"/>
            <a:ext cx="6628764" cy="506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Shuneet Square Book Bold"/>
              </a:rPr>
              <a:t>ketika pengguna masuk ke aplikasi maka akan ditampilkan halaman home.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Shuneet Square Book Bold"/>
              </a:rPr>
              <a:t>pada halaman ini terdapat peta sebagai fitur utama dan juga pilihan lainnya seperti info bencana,info cuaca,jadwal harian,donasi,orang dicari dan juga berita terkini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8288000" cy="10247879"/>
            <a:chOff x="0" y="0"/>
            <a:chExt cx="4816593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030"/>
            </a:xfrm>
            <a:custGeom>
              <a:avLst/>
              <a:gdLst/>
              <a:ahLst/>
              <a:cxnLst/>
              <a:rect l="l" t="t" r="r" b="b"/>
              <a:pathLst>
                <a:path w="4816592" h="2699030">
                  <a:moveTo>
                    <a:pt x="0" y="0"/>
                  </a:moveTo>
                  <a:lnTo>
                    <a:pt x="4816592" y="0"/>
                  </a:lnTo>
                  <a:lnTo>
                    <a:pt x="4816592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8192" y="267077"/>
            <a:ext cx="7093218" cy="2640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75657">
            <a:off x="16632261" y="-138640"/>
            <a:ext cx="1833279" cy="17276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07792" y="39121"/>
            <a:ext cx="4732703" cy="1024787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01056" y="3192872"/>
            <a:ext cx="6628764" cy="651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Shuneet Square Book Bold"/>
              </a:rPr>
              <a:t>•Bagian ini nantinya akan digunakan untuk melakukan pemantauan dari bencana yang ada di sekitar</a:t>
            </a:r>
          </a:p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Shuneet Square Book Bold"/>
              </a:rPr>
              <a:t>•Pada laman ini di lihatkan adanya satistik dan rincian dari Tampilan grafik di atas dengan memberikan bagian karakteristik pada bencana yang ada.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  <a:endParaRPr lang="en-US" sz="4099">
              <a:solidFill>
                <a:srgbClr val="FFFFFF"/>
              </a:solidFill>
              <a:latin typeface="Shuneet Square Book 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75657">
            <a:off x="-136035" y="8844780"/>
            <a:ext cx="1833279" cy="172765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270266">
            <a:off x="1112050" y="2638586"/>
            <a:ext cx="1082837" cy="203784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259300" y="-212613"/>
            <a:ext cx="1909849" cy="179981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62464" y="763289"/>
            <a:ext cx="4824675" cy="116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Tampilan</a:t>
            </a:r>
          </a:p>
          <a:p>
            <a:pPr marL="0" lvl="0" indent="0"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Infotmasi Bencana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52615" y="8682411"/>
            <a:ext cx="1909849" cy="179981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9975" y="199104"/>
            <a:ext cx="1897451" cy="3883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121"/>
            <a:ext cx="18288000" cy="10247879"/>
            <a:chOff x="0" y="0"/>
            <a:chExt cx="4816593" cy="2699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030"/>
            </a:xfrm>
            <a:custGeom>
              <a:avLst/>
              <a:gdLst/>
              <a:ahLst/>
              <a:cxnLst/>
              <a:rect l="l" t="t" r="r" b="b"/>
              <a:pathLst>
                <a:path w="4816592" h="2699030">
                  <a:moveTo>
                    <a:pt x="0" y="0"/>
                  </a:moveTo>
                  <a:lnTo>
                    <a:pt x="4816592" y="0"/>
                  </a:lnTo>
                  <a:lnTo>
                    <a:pt x="4816592" y="2699030"/>
                  </a:lnTo>
                  <a:lnTo>
                    <a:pt x="0" y="2699030"/>
                  </a:lnTo>
                  <a:close/>
                </a:path>
              </a:pathLst>
            </a:custGeom>
            <a:solidFill>
              <a:srgbClr val="4C4D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8128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8192" y="267077"/>
            <a:ext cx="7093218" cy="2640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31110" y="153099"/>
            <a:ext cx="4627428" cy="100199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02690" y="7200900"/>
            <a:ext cx="4856524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85449" y="1575454"/>
            <a:ext cx="1181623" cy="58221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54346" y="702034"/>
            <a:ext cx="4640910" cy="1164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70"/>
              </a:lnSpc>
            </a:pPr>
            <a:r>
              <a:rPr lang="en-US" sz="4155" spc="-41">
                <a:solidFill>
                  <a:srgbClr val="100F0D"/>
                </a:solidFill>
                <a:latin typeface="DM Sans Bold"/>
              </a:rPr>
              <a:t>Tampilan Informasi Cuaca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2647" y="3818744"/>
            <a:ext cx="6628764" cy="217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Shuneet Square Book Bold"/>
              </a:rPr>
              <a:t>pada tampilan informasi cuaca akan menampilkan informasi mengenai cuaca pada setiap daerah yang akan dilalui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53188" y="8384973"/>
            <a:ext cx="1181623" cy="58221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68488" y="8676082"/>
            <a:ext cx="1181623" cy="58221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68488" y="2325112"/>
            <a:ext cx="1181623" cy="5822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72723" y="3124315"/>
            <a:ext cx="1181623" cy="5822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423</Words>
  <Application>Microsoft Office PowerPoint</Application>
  <PresentationFormat>Custom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DM Sans Bold</vt:lpstr>
      <vt:lpstr>Arial</vt:lpstr>
      <vt:lpstr>Opun Bold</vt:lpstr>
      <vt:lpstr>Calibri</vt:lpstr>
      <vt:lpstr>Shuneet Square Book Bold</vt:lpstr>
      <vt:lpstr>Open Sans Extra Bold</vt:lpstr>
      <vt:lpstr>Shuneet Square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Curah Pendapat Prioritas ICE</dc:title>
  <cp:lastModifiedBy>Dwinta Septiana</cp:lastModifiedBy>
  <cp:revision>3</cp:revision>
  <dcterms:created xsi:type="dcterms:W3CDTF">2006-08-16T00:00:00Z</dcterms:created>
  <dcterms:modified xsi:type="dcterms:W3CDTF">2022-11-15T23:53:04Z</dcterms:modified>
  <dc:identifier>DAFQuBpPPHw</dc:identifier>
</cp:coreProperties>
</file>